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6858000" cy="9144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2" d="100"/>
          <a:sy n="72" d="100"/>
        </p:scale>
        <p:origin x="-2237" y="-96"/>
      </p:cViewPr>
      <p:guideLst>
        <p:guide orient="horz" pos="288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514350" y="2840568"/>
            <a:ext cx="5829300" cy="196003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028700" y="5181600"/>
            <a:ext cx="4800600" cy="23368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FB59B9-40EE-470C-BA8B-BF3905EB5CC2}" type="datetimeFigureOut">
              <a:rPr lang="ko-KR" altLang="en-US" smtClean="0"/>
              <a:t>2014-08-18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BC3A1-99B5-44E4-BF46-A5EB5C38A8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76702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FB59B9-40EE-470C-BA8B-BF3905EB5CC2}" type="datetimeFigureOut">
              <a:rPr lang="ko-KR" altLang="en-US" smtClean="0"/>
              <a:t>2014-08-18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BC3A1-99B5-44E4-BF46-A5EB5C38A8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66683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4972050" y="366185"/>
            <a:ext cx="1543050" cy="7802033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342900" y="366185"/>
            <a:ext cx="4514850" cy="7802033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FB59B9-40EE-470C-BA8B-BF3905EB5CC2}" type="datetimeFigureOut">
              <a:rPr lang="ko-KR" altLang="en-US" smtClean="0"/>
              <a:t>2014-08-18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BC3A1-99B5-44E4-BF46-A5EB5C38A8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5692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FB59B9-40EE-470C-BA8B-BF3905EB5CC2}" type="datetimeFigureOut">
              <a:rPr lang="ko-KR" altLang="en-US" smtClean="0"/>
              <a:t>2014-08-18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BC3A1-99B5-44E4-BF46-A5EB5C38A8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7556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41735" y="5875867"/>
            <a:ext cx="5829300" cy="181610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541735" y="3875618"/>
            <a:ext cx="5829300" cy="2000249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FB59B9-40EE-470C-BA8B-BF3905EB5CC2}" type="datetimeFigureOut">
              <a:rPr lang="ko-KR" altLang="en-US" smtClean="0"/>
              <a:t>2014-08-18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BC3A1-99B5-44E4-BF46-A5EB5C38A8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90072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342900" y="2133601"/>
            <a:ext cx="3028950" cy="603461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3486150" y="2133601"/>
            <a:ext cx="3028950" cy="603461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FB59B9-40EE-470C-BA8B-BF3905EB5CC2}" type="datetimeFigureOut">
              <a:rPr lang="ko-KR" altLang="en-US" smtClean="0"/>
              <a:t>2014-08-18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BC3A1-99B5-44E4-BF46-A5EB5C38A8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09297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342900" y="2046817"/>
            <a:ext cx="3030141" cy="85301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342900" y="2899833"/>
            <a:ext cx="3030141" cy="526838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3483769" y="2046817"/>
            <a:ext cx="3031331" cy="85301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3483769" y="2899833"/>
            <a:ext cx="3031331" cy="526838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FB59B9-40EE-470C-BA8B-BF3905EB5CC2}" type="datetimeFigureOut">
              <a:rPr lang="ko-KR" altLang="en-US" smtClean="0"/>
              <a:t>2014-08-18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BC3A1-99B5-44E4-BF46-A5EB5C38A8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38106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FB59B9-40EE-470C-BA8B-BF3905EB5CC2}" type="datetimeFigureOut">
              <a:rPr lang="ko-KR" altLang="en-US" smtClean="0"/>
              <a:t>2014-08-18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BC3A1-99B5-44E4-BF46-A5EB5C38A8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93636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FB59B9-40EE-470C-BA8B-BF3905EB5CC2}" type="datetimeFigureOut">
              <a:rPr lang="ko-KR" altLang="en-US" smtClean="0"/>
              <a:t>2014-08-18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BC3A1-99B5-44E4-BF46-A5EB5C38A8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39672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42900" y="364067"/>
            <a:ext cx="2256235" cy="154940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681287" y="364067"/>
            <a:ext cx="3833813" cy="780415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342900" y="1913467"/>
            <a:ext cx="2256235" cy="625475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FB59B9-40EE-470C-BA8B-BF3905EB5CC2}" type="datetimeFigureOut">
              <a:rPr lang="ko-KR" altLang="en-US" smtClean="0"/>
              <a:t>2014-08-18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BC3A1-99B5-44E4-BF46-A5EB5C38A8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02603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44216" y="6400800"/>
            <a:ext cx="4114800" cy="7556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344216" y="817033"/>
            <a:ext cx="41148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344216" y="7156451"/>
            <a:ext cx="4114800" cy="107314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FB59B9-40EE-470C-BA8B-BF3905EB5CC2}" type="datetimeFigureOut">
              <a:rPr lang="ko-KR" altLang="en-US" smtClean="0"/>
              <a:t>2014-08-18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BC3A1-99B5-44E4-BF46-A5EB5C38A8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80410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342900" y="366184"/>
            <a:ext cx="61722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342900" y="2133601"/>
            <a:ext cx="6172200" cy="60346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342900" y="8475134"/>
            <a:ext cx="16002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FB59B9-40EE-470C-BA8B-BF3905EB5CC2}" type="datetimeFigureOut">
              <a:rPr lang="ko-KR" altLang="en-US" smtClean="0"/>
              <a:t>2014-08-18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2343150" y="8475134"/>
            <a:ext cx="21717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4914900" y="8475134"/>
            <a:ext cx="16002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BBC3A1-99B5-44E4-BF46-A5EB5C38A8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93014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NEXT2\Desktop\ 물리00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038" y="18000"/>
            <a:ext cx="6437924" cy="910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48680" y="5807169"/>
            <a:ext cx="7706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 err="1" smtClean="0">
                <a:solidFill>
                  <a:srgbClr val="0000FF"/>
                </a:solidFill>
              </a:rPr>
              <a:t>충격량</a:t>
            </a:r>
            <a:endParaRPr lang="en-US" altLang="ko-KR" sz="1200" b="1" dirty="0" smtClean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5093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NEXT2\Desktop\ 물리00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038" y="18000"/>
            <a:ext cx="6437924" cy="910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6896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NEXT2\Desktop\ 물리003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038" y="18000"/>
            <a:ext cx="6437925" cy="910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645024" y="8388424"/>
            <a:ext cx="3096344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solidFill>
                  <a:srgbClr val="FF0000"/>
                </a:solidFill>
              </a:rPr>
              <a:t>무게중심 예</a:t>
            </a:r>
            <a:r>
              <a:rPr lang="en-US" altLang="ko-KR" sz="1200" b="1" dirty="0" smtClean="0">
                <a:solidFill>
                  <a:srgbClr val="FF0000"/>
                </a:solidFill>
              </a:rPr>
              <a:t>)</a:t>
            </a:r>
          </a:p>
          <a:p>
            <a:pPr marL="228600" indent="-228600">
              <a:buAutoNum type="arabicPeriod"/>
            </a:pPr>
            <a:r>
              <a:rPr lang="en-US" altLang="ko-KR" sz="1200" b="1" dirty="0" smtClean="0">
                <a:solidFill>
                  <a:srgbClr val="FF0000"/>
                </a:solidFill>
              </a:rPr>
              <a:t>m1 = m2 = m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인 경우의 무게중심</a:t>
            </a:r>
            <a:endParaRPr lang="en-US" altLang="ko-KR" sz="1200" b="1" dirty="0" smtClean="0">
              <a:solidFill>
                <a:srgbClr val="FF0000"/>
              </a:solidFill>
            </a:endParaRPr>
          </a:p>
          <a:p>
            <a:pPr marL="228600" indent="-228600">
              <a:buAutoNum type="arabicPeriod"/>
            </a:pPr>
            <a:r>
              <a:rPr lang="en-US" altLang="ko-KR" sz="1200" b="1" dirty="0" smtClean="0">
                <a:solidFill>
                  <a:srgbClr val="FF0000"/>
                </a:solidFill>
              </a:rPr>
              <a:t>m2 = 2m1 = 2m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인 경우의 무게중심 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6896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NEXT2\Desktop\ 물리00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038" y="18000"/>
            <a:ext cx="6437925" cy="910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6896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NEXT2\Desktop\ 물리00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038" y="18000"/>
            <a:ext cx="6437924" cy="910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6896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NEXT2\Desktop\ 물리00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038" y="18000"/>
            <a:ext cx="6437924" cy="910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6896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NEXT2\Desktop\ 물리007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038" y="18000"/>
            <a:ext cx="6437925" cy="910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6896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ChangeArrowheads="1"/>
          </p:cNvSpPr>
          <p:nvPr/>
        </p:nvSpPr>
        <p:spPr bwMode="auto">
          <a:xfrm>
            <a:off x="351527" y="323528"/>
            <a:ext cx="5813778" cy="30777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square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sz="1400" b="1" dirty="0" smtClean="0">
                <a:solidFill>
                  <a:srgbClr val="0000FF"/>
                </a:solidFill>
                <a:latin typeface="+mn-ea"/>
                <a:ea typeface="+mn-ea"/>
              </a:rPr>
              <a:t>7</a:t>
            </a:r>
            <a:r>
              <a:rPr lang="ko-KR" altLang="en-US" sz="1400" b="1" dirty="0" smtClean="0">
                <a:solidFill>
                  <a:srgbClr val="0000FF"/>
                </a:solidFill>
                <a:latin typeface="+mn-ea"/>
                <a:ea typeface="+mn-ea"/>
              </a:rPr>
              <a:t>교시 숙제 </a:t>
            </a:r>
            <a:r>
              <a:rPr lang="en-US" altLang="ko-KR" sz="1400" b="1" dirty="0" smtClean="0">
                <a:solidFill>
                  <a:srgbClr val="0000FF"/>
                </a:solidFill>
                <a:latin typeface="+mn-ea"/>
                <a:ea typeface="+mn-ea"/>
              </a:rPr>
              <a:t>1</a:t>
            </a:r>
            <a:endParaRPr lang="ko-KR" altLang="en-US" sz="1000" b="1" dirty="0">
              <a:solidFill>
                <a:srgbClr val="0000FF"/>
              </a:solidFill>
              <a:latin typeface="+mn-ea"/>
              <a:ea typeface="+mn-ea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527" y="834936"/>
            <a:ext cx="5805264" cy="32958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334700" y="4427984"/>
            <a:ext cx="5813778" cy="73866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square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sz="1400" b="1" dirty="0" smtClean="0">
                <a:solidFill>
                  <a:srgbClr val="0000FF"/>
                </a:solidFill>
                <a:latin typeface="+mn-ea"/>
                <a:ea typeface="+mn-ea"/>
              </a:rPr>
              <a:t>7</a:t>
            </a:r>
            <a:r>
              <a:rPr lang="ko-KR" altLang="en-US" sz="1400" b="1" dirty="0" smtClean="0">
                <a:solidFill>
                  <a:srgbClr val="0000FF"/>
                </a:solidFill>
                <a:latin typeface="+mn-ea"/>
                <a:ea typeface="+mn-ea"/>
              </a:rPr>
              <a:t>교시 숙제 </a:t>
            </a:r>
            <a:r>
              <a:rPr lang="en-US" altLang="ko-KR" sz="1400" b="1" dirty="0" smtClean="0">
                <a:solidFill>
                  <a:srgbClr val="0000FF"/>
                </a:solidFill>
                <a:latin typeface="+mn-ea"/>
              </a:rPr>
              <a:t>2 – </a:t>
            </a:r>
            <a:r>
              <a:rPr lang="ko-KR" altLang="en-US" sz="1400" b="1" dirty="0" smtClean="0">
                <a:solidFill>
                  <a:srgbClr val="0000FF"/>
                </a:solidFill>
                <a:latin typeface="+mn-ea"/>
              </a:rPr>
              <a:t>교과서 문제</a:t>
            </a:r>
            <a:endParaRPr lang="en-US" altLang="ko-KR" sz="1400" b="1" dirty="0" smtClean="0">
              <a:solidFill>
                <a:srgbClr val="0000FF"/>
              </a:solidFill>
              <a:latin typeface="+mn-ea"/>
            </a:endParaRPr>
          </a:p>
          <a:p>
            <a:pPr>
              <a:defRPr/>
            </a:pPr>
            <a:endParaRPr lang="en-US" altLang="ko-KR" sz="1400" b="1" dirty="0">
              <a:solidFill>
                <a:srgbClr val="0000FF"/>
              </a:solidFill>
              <a:latin typeface="+mn-ea"/>
              <a:ea typeface="+mn-ea"/>
            </a:endParaRPr>
          </a:p>
          <a:p>
            <a:pPr>
              <a:defRPr/>
            </a:pPr>
            <a:r>
              <a:rPr lang="en-US" altLang="ko-KR" sz="1400" b="1" dirty="0" smtClean="0">
                <a:solidFill>
                  <a:srgbClr val="0000FF"/>
                </a:solidFill>
                <a:latin typeface="+mn-ea"/>
              </a:rPr>
              <a:t>6-9, 6-13, 6-20</a:t>
            </a:r>
            <a:endParaRPr lang="ko-KR" altLang="en-US" sz="1000" b="1" dirty="0">
              <a:solidFill>
                <a:srgbClr val="0000FF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511414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</TotalTime>
  <Words>36</Words>
  <Application>Microsoft Office PowerPoint</Application>
  <PresentationFormat>화면 슬라이드 쇼(4:3)</PresentationFormat>
  <Paragraphs>8</Paragraphs>
  <Slides>8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9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NEXT2</dc:creator>
  <cp:lastModifiedBy>next</cp:lastModifiedBy>
  <cp:revision>6</cp:revision>
  <dcterms:created xsi:type="dcterms:W3CDTF">2013-11-28T04:42:15Z</dcterms:created>
  <dcterms:modified xsi:type="dcterms:W3CDTF">2014-08-18T08:32:09Z</dcterms:modified>
</cp:coreProperties>
</file>